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10692000" cx="7704000"/>
  <p:notesSz cx="6858000" cy="9144000"/>
  <p:embeddedFontLst>
    <p:embeddedFont>
      <p:font typeface="IBM Plex Sans Light"/>
      <p:regular r:id="rId20"/>
      <p:bold r:id="rId21"/>
      <p:italic r:id="rId22"/>
      <p:boldItalic r:id="rId23"/>
    </p:embeddedFont>
    <p:embeddedFont>
      <p:font typeface="IBM Plex Sans Condensed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368">
          <p15:clr>
            <a:srgbClr val="A4A3A4"/>
          </p15:clr>
        </p15:guide>
        <p15:guide id="2" pos="24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368" orient="horz"/>
        <p:guide pos="2426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BMPlexSansLight-regular.fntdata"/><Relationship Id="rId22" Type="http://schemas.openxmlformats.org/officeDocument/2006/relationships/font" Target="fonts/IBMPlexSansLight-italic.fntdata"/><Relationship Id="rId21" Type="http://schemas.openxmlformats.org/officeDocument/2006/relationships/font" Target="fonts/IBMPlexSansLight-bold.fntdata"/><Relationship Id="rId24" Type="http://schemas.openxmlformats.org/officeDocument/2006/relationships/font" Target="fonts/IBMPlexSansCondensed-regular.fntdata"/><Relationship Id="rId23" Type="http://schemas.openxmlformats.org/officeDocument/2006/relationships/font" Target="fonts/IBMPlexSansLight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IBMPlexSansCondensed-italic.fntdata"/><Relationship Id="rId25" Type="http://schemas.openxmlformats.org/officeDocument/2006/relationships/font" Target="fonts/IBMPlexSansCondensed-bold.fntdata"/><Relationship Id="rId27" Type="http://schemas.openxmlformats.org/officeDocument/2006/relationships/font" Target="fonts/IBMPlexSansCondensed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93959" y="685800"/>
            <a:ext cx="2470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:notes"/>
          <p:cNvSpPr/>
          <p:nvPr>
            <p:ph idx="2" type="sldImg"/>
          </p:nvPr>
        </p:nvSpPr>
        <p:spPr>
          <a:xfrm>
            <a:off x="2193959" y="685800"/>
            <a:ext cx="2470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f3b0a5b22a_0_120:notes"/>
          <p:cNvSpPr/>
          <p:nvPr>
            <p:ph idx="2" type="sldImg"/>
          </p:nvPr>
        </p:nvSpPr>
        <p:spPr>
          <a:xfrm>
            <a:off x="2193936" y="685800"/>
            <a:ext cx="2470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f3b0a5b22a_0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f3b0a5b22a_0_151:notes"/>
          <p:cNvSpPr/>
          <p:nvPr>
            <p:ph idx="2" type="sldImg"/>
          </p:nvPr>
        </p:nvSpPr>
        <p:spPr>
          <a:xfrm>
            <a:off x="2193936" y="685800"/>
            <a:ext cx="2470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f3b0a5b22a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f3b0a5b22a_0_125:notes"/>
          <p:cNvSpPr/>
          <p:nvPr>
            <p:ph idx="2" type="sldImg"/>
          </p:nvPr>
        </p:nvSpPr>
        <p:spPr>
          <a:xfrm>
            <a:off x="2193936" y="685800"/>
            <a:ext cx="2470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f3b0a5b22a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f3b0a5b22a_0_161:notes"/>
          <p:cNvSpPr/>
          <p:nvPr>
            <p:ph idx="2" type="sldImg"/>
          </p:nvPr>
        </p:nvSpPr>
        <p:spPr>
          <a:xfrm>
            <a:off x="2193936" y="685800"/>
            <a:ext cx="2470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f3b0a5b22a_0_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f3b0a5b22a_0_146:notes"/>
          <p:cNvSpPr/>
          <p:nvPr>
            <p:ph idx="2" type="sldImg"/>
          </p:nvPr>
        </p:nvSpPr>
        <p:spPr>
          <a:xfrm>
            <a:off x="2193936" y="685800"/>
            <a:ext cx="2470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f3b0a5b22a_0_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11ddc56664c_0_0:notes"/>
          <p:cNvSpPr/>
          <p:nvPr>
            <p:ph idx="2" type="sldImg"/>
          </p:nvPr>
        </p:nvSpPr>
        <p:spPr>
          <a:xfrm>
            <a:off x="2193959" y="685800"/>
            <a:ext cx="2470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11ddc56664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f3b0a5b22a_0_79:notes"/>
          <p:cNvSpPr/>
          <p:nvPr>
            <p:ph idx="2" type="sldImg"/>
          </p:nvPr>
        </p:nvSpPr>
        <p:spPr>
          <a:xfrm>
            <a:off x="2193936" y="685800"/>
            <a:ext cx="2470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f3b0a5b22a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f3b0a5b22a_0_105:notes"/>
          <p:cNvSpPr/>
          <p:nvPr>
            <p:ph idx="2" type="sldImg"/>
          </p:nvPr>
        </p:nvSpPr>
        <p:spPr>
          <a:xfrm>
            <a:off x="2193936" y="685800"/>
            <a:ext cx="2470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f3b0a5b22a_0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f3b0a5b22a_0_171:notes"/>
          <p:cNvSpPr/>
          <p:nvPr>
            <p:ph idx="2" type="sldImg"/>
          </p:nvPr>
        </p:nvSpPr>
        <p:spPr>
          <a:xfrm>
            <a:off x="2193936" y="685800"/>
            <a:ext cx="2470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f3b0a5b22a_0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f3b0a5b22a_0_110:notes"/>
          <p:cNvSpPr/>
          <p:nvPr>
            <p:ph idx="2" type="sldImg"/>
          </p:nvPr>
        </p:nvSpPr>
        <p:spPr>
          <a:xfrm>
            <a:off x="2193936" y="685800"/>
            <a:ext cx="2470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f3b0a5b22a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f3b0a5b22a_0_156:notes"/>
          <p:cNvSpPr/>
          <p:nvPr>
            <p:ph idx="2" type="sldImg"/>
          </p:nvPr>
        </p:nvSpPr>
        <p:spPr>
          <a:xfrm>
            <a:off x="2193936" y="685800"/>
            <a:ext cx="2470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f3b0a5b22a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f3b0a5b22a_0_166:notes"/>
          <p:cNvSpPr/>
          <p:nvPr>
            <p:ph idx="2" type="sldImg"/>
          </p:nvPr>
        </p:nvSpPr>
        <p:spPr>
          <a:xfrm>
            <a:off x="2193936" y="685800"/>
            <a:ext cx="2470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f3b0a5b22a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f3b0a5b22a_0_115:notes"/>
          <p:cNvSpPr/>
          <p:nvPr>
            <p:ph idx="2" type="sldImg"/>
          </p:nvPr>
        </p:nvSpPr>
        <p:spPr>
          <a:xfrm>
            <a:off x="2193936" y="685800"/>
            <a:ext cx="2470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f3b0a5b22a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963000" y="1749826"/>
            <a:ext cx="5778000" cy="37224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963000" y="5615776"/>
            <a:ext cx="5778000" cy="25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5296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2551950" y="9909900"/>
            <a:ext cx="26001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54409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530653" y="712800"/>
            <a:ext cx="2484900" cy="24945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Google Shape;67;p11"/>
          <p:cNvSpPr/>
          <p:nvPr>
            <p:ph idx="2" type="pic"/>
          </p:nvPr>
        </p:nvSpPr>
        <p:spPr>
          <a:xfrm>
            <a:off x="3275203" y="1539450"/>
            <a:ext cx="3900000" cy="759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530653" y="3207600"/>
            <a:ext cx="2484900" cy="59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5296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2551950" y="9909900"/>
            <a:ext cx="26001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54409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529650" y="569250"/>
            <a:ext cx="6644700" cy="20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 rot="5400000">
            <a:off x="460050" y="2915850"/>
            <a:ext cx="6783900" cy="66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5296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2551950" y="9909900"/>
            <a:ext cx="26001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54409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title"/>
          </p:nvPr>
        </p:nvSpPr>
        <p:spPr>
          <a:xfrm rot="5400000">
            <a:off x="1813200" y="4269300"/>
            <a:ext cx="9061200" cy="166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body"/>
          </p:nvPr>
        </p:nvSpPr>
        <p:spPr>
          <a:xfrm rot="5400000">
            <a:off x="-1557375" y="2656200"/>
            <a:ext cx="9061200" cy="4887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5296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2551950" y="9909900"/>
            <a:ext cx="26001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54409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262613" y="925092"/>
            <a:ext cx="71787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262613" y="2395696"/>
            <a:ext cx="7178700" cy="71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7138213" y="9693617"/>
            <a:ext cx="462300" cy="81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529650" y="569250"/>
            <a:ext cx="6644700" cy="20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0" type="dt"/>
          </p:nvPr>
        </p:nvSpPr>
        <p:spPr>
          <a:xfrm>
            <a:off x="5296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1" type="ftr"/>
          </p:nvPr>
        </p:nvSpPr>
        <p:spPr>
          <a:xfrm>
            <a:off x="2551950" y="9909900"/>
            <a:ext cx="26001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54409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/>
          <p:nvPr>
            <p:ph type="title"/>
          </p:nvPr>
        </p:nvSpPr>
        <p:spPr>
          <a:xfrm>
            <a:off x="529650" y="569250"/>
            <a:ext cx="6644700" cy="20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529650" y="2846250"/>
            <a:ext cx="6644700" cy="67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0" type="dt"/>
          </p:nvPr>
        </p:nvSpPr>
        <p:spPr>
          <a:xfrm>
            <a:off x="5296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1" type="ftr"/>
          </p:nvPr>
        </p:nvSpPr>
        <p:spPr>
          <a:xfrm>
            <a:off x="2551950" y="9909900"/>
            <a:ext cx="26001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54409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type="title"/>
          </p:nvPr>
        </p:nvSpPr>
        <p:spPr>
          <a:xfrm>
            <a:off x="525638" y="2665576"/>
            <a:ext cx="6644700" cy="44478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1" type="body"/>
          </p:nvPr>
        </p:nvSpPr>
        <p:spPr>
          <a:xfrm>
            <a:off x="525638" y="7155226"/>
            <a:ext cx="6644700" cy="2338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0" type="dt"/>
          </p:nvPr>
        </p:nvSpPr>
        <p:spPr>
          <a:xfrm>
            <a:off x="5296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1" type="ftr"/>
          </p:nvPr>
        </p:nvSpPr>
        <p:spPr>
          <a:xfrm>
            <a:off x="2551950" y="9909900"/>
            <a:ext cx="26001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54409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529650" y="569250"/>
            <a:ext cx="6644700" cy="20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529650" y="2846250"/>
            <a:ext cx="3274200" cy="67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1" name="Google Shape;41;p7"/>
          <p:cNvSpPr txBox="1"/>
          <p:nvPr>
            <p:ph idx="2" type="body"/>
          </p:nvPr>
        </p:nvSpPr>
        <p:spPr>
          <a:xfrm>
            <a:off x="3900150" y="2846250"/>
            <a:ext cx="3274200" cy="67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0" type="dt"/>
          </p:nvPr>
        </p:nvSpPr>
        <p:spPr>
          <a:xfrm>
            <a:off x="5296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1" type="ftr"/>
          </p:nvPr>
        </p:nvSpPr>
        <p:spPr>
          <a:xfrm>
            <a:off x="2551950" y="9909900"/>
            <a:ext cx="26001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54409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530653" y="569250"/>
            <a:ext cx="6644700" cy="20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" type="body"/>
          </p:nvPr>
        </p:nvSpPr>
        <p:spPr>
          <a:xfrm>
            <a:off x="530653" y="2621026"/>
            <a:ext cx="3258900" cy="1284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8" name="Google Shape;48;p8"/>
          <p:cNvSpPr txBox="1"/>
          <p:nvPr>
            <p:ph idx="2" type="body"/>
          </p:nvPr>
        </p:nvSpPr>
        <p:spPr>
          <a:xfrm>
            <a:off x="530653" y="3905550"/>
            <a:ext cx="3258900" cy="57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3" type="body"/>
          </p:nvPr>
        </p:nvSpPr>
        <p:spPr>
          <a:xfrm>
            <a:off x="3900150" y="2621026"/>
            <a:ext cx="3275100" cy="1284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50" name="Google Shape;50;p8"/>
          <p:cNvSpPr txBox="1"/>
          <p:nvPr>
            <p:ph idx="4" type="body"/>
          </p:nvPr>
        </p:nvSpPr>
        <p:spPr>
          <a:xfrm>
            <a:off x="3900150" y="3905550"/>
            <a:ext cx="3275100" cy="57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5296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2551950" y="9909900"/>
            <a:ext cx="26001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54409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idx="10" type="dt"/>
          </p:nvPr>
        </p:nvSpPr>
        <p:spPr>
          <a:xfrm>
            <a:off x="5296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1" type="ftr"/>
          </p:nvPr>
        </p:nvSpPr>
        <p:spPr>
          <a:xfrm>
            <a:off x="2551950" y="9909900"/>
            <a:ext cx="26001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54409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530653" y="712800"/>
            <a:ext cx="2484900" cy="24945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" type="body"/>
          </p:nvPr>
        </p:nvSpPr>
        <p:spPr>
          <a:xfrm>
            <a:off x="3275203" y="1539450"/>
            <a:ext cx="3900000" cy="759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61" name="Google Shape;61;p10"/>
          <p:cNvSpPr txBox="1"/>
          <p:nvPr>
            <p:ph idx="2" type="body"/>
          </p:nvPr>
        </p:nvSpPr>
        <p:spPr>
          <a:xfrm>
            <a:off x="530653" y="3207600"/>
            <a:ext cx="2484900" cy="59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2" name="Google Shape;62;p10"/>
          <p:cNvSpPr txBox="1"/>
          <p:nvPr>
            <p:ph idx="10" type="dt"/>
          </p:nvPr>
        </p:nvSpPr>
        <p:spPr>
          <a:xfrm>
            <a:off x="5296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1" type="ftr"/>
          </p:nvPr>
        </p:nvSpPr>
        <p:spPr>
          <a:xfrm>
            <a:off x="2551950" y="9909900"/>
            <a:ext cx="26001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2" type="sldNum"/>
          </p:nvPr>
        </p:nvSpPr>
        <p:spPr>
          <a:xfrm>
            <a:off x="54409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9D9D9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529650" y="569250"/>
            <a:ext cx="6644700" cy="20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529650" y="2846250"/>
            <a:ext cx="6644700" cy="67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5296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2551950" y="9909900"/>
            <a:ext cx="26001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5440950" y="9909900"/>
            <a:ext cx="1733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33333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4"/>
          <p:cNvSpPr txBox="1"/>
          <p:nvPr>
            <p:ph type="ctrTitle"/>
          </p:nvPr>
        </p:nvSpPr>
        <p:spPr>
          <a:xfrm>
            <a:off x="2213275" y="2569625"/>
            <a:ext cx="3009600" cy="815400"/>
          </a:xfrm>
          <a:prstGeom prst="rect">
            <a:avLst/>
          </a:prstGeom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320"/>
              <a:buFont typeface="IBM Plex Sans Condensed"/>
              <a:buNone/>
            </a:pPr>
            <a:r>
              <a:rPr lang="en" sz="4800">
                <a:solidFill>
                  <a:schemeClr val="lt1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Automatic </a:t>
            </a:r>
            <a:r>
              <a:rPr lang="en" sz="4800">
                <a:solidFill>
                  <a:schemeClr val="accent4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AI</a:t>
            </a:r>
            <a:r>
              <a:rPr lang="en" sz="4800">
                <a:solidFill>
                  <a:srgbClr val="F2F2F2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 </a:t>
            </a:r>
            <a:endParaRPr sz="4800">
              <a:solidFill>
                <a:srgbClr val="F2F2F2"/>
              </a:solidFill>
              <a:latin typeface="IBM Plex Sans Condensed"/>
              <a:ea typeface="IBM Plex Sans Condensed"/>
              <a:cs typeface="IBM Plex Sans Condensed"/>
              <a:sym typeface="IBM Plex Sans Condense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320"/>
              <a:buFont typeface="IBM Plex Sans Condensed"/>
              <a:buNone/>
            </a:pPr>
            <a:r>
              <a:rPr lang="en" sz="4800">
                <a:solidFill>
                  <a:schemeClr val="lt1"/>
                </a:solidFill>
                <a:latin typeface="IBM Plex Sans Condensed"/>
                <a:ea typeface="IBM Plex Sans Condensed"/>
                <a:cs typeface="IBM Plex Sans Condensed"/>
                <a:sym typeface="IBM Plex Sans Condensed"/>
              </a:rPr>
              <a:t>Profits</a:t>
            </a:r>
            <a:endParaRPr sz="4800">
              <a:solidFill>
                <a:schemeClr val="lt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89" name="Google Shape;89;p14"/>
          <p:cNvSpPr txBox="1"/>
          <p:nvPr/>
        </p:nvSpPr>
        <p:spPr>
          <a:xfrm>
            <a:off x="338878" y="10076622"/>
            <a:ext cx="1874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Insert Logo Here</a:t>
            </a: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0" name="Google Shape;9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22775" y="4819202"/>
            <a:ext cx="3572001" cy="3892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4"/>
          <p:cNvPicPr preferRelativeResize="0"/>
          <p:nvPr/>
        </p:nvPicPr>
        <p:blipFill rotWithShape="1">
          <a:blip r:embed="rId4">
            <a:alphaModFix/>
          </a:blip>
          <a:srcRect b="0" l="-12377" r="44557" t="0"/>
          <a:stretch/>
        </p:blipFill>
        <p:spPr>
          <a:xfrm>
            <a:off x="1119150" y="6659550"/>
            <a:ext cx="4465725" cy="40324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2" name="Google Shape;92;p14"/>
          <p:cNvCxnSpPr/>
          <p:nvPr/>
        </p:nvCxnSpPr>
        <p:spPr>
          <a:xfrm flipH="1" rot="10800000">
            <a:off x="3799900" y="492375"/>
            <a:ext cx="3904200" cy="15300"/>
          </a:xfrm>
          <a:prstGeom prst="straightConnector1">
            <a:avLst/>
          </a:prstGeom>
          <a:noFill/>
          <a:ln cap="flat" cmpd="sng" w="762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3" name="Google Shape;93;p14"/>
          <p:cNvSpPr/>
          <p:nvPr/>
        </p:nvSpPr>
        <p:spPr>
          <a:xfrm rot="-5400000">
            <a:off x="6234748" y="9222746"/>
            <a:ext cx="1507800" cy="1430700"/>
          </a:xfrm>
          <a:prstGeom prst="rtTriangle">
            <a:avLst/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94" name="Google Shape;94;p14"/>
          <p:cNvCxnSpPr/>
          <p:nvPr/>
        </p:nvCxnSpPr>
        <p:spPr>
          <a:xfrm>
            <a:off x="-40195" y="3450900"/>
            <a:ext cx="7784400" cy="300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14"/>
          <p:cNvCxnSpPr/>
          <p:nvPr/>
        </p:nvCxnSpPr>
        <p:spPr>
          <a:xfrm flipH="1" rot="10800000">
            <a:off x="4733330" y="860025"/>
            <a:ext cx="2974200" cy="23400"/>
          </a:xfrm>
          <a:prstGeom prst="straightConnector1">
            <a:avLst/>
          </a:prstGeom>
          <a:noFill/>
          <a:ln cap="flat" cmpd="sng" w="762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3"/>
          <p:cNvSpPr txBox="1"/>
          <p:nvPr>
            <p:ph type="title"/>
          </p:nvPr>
        </p:nvSpPr>
        <p:spPr>
          <a:xfrm>
            <a:off x="262613" y="925092"/>
            <a:ext cx="7178700" cy="11904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23"/>
          <p:cNvSpPr txBox="1"/>
          <p:nvPr>
            <p:ph idx="1" type="body"/>
          </p:nvPr>
        </p:nvSpPr>
        <p:spPr>
          <a:xfrm>
            <a:off x="262613" y="2395696"/>
            <a:ext cx="7178700" cy="71019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33333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 txBox="1"/>
          <p:nvPr>
            <p:ph type="ctrTitle"/>
          </p:nvPr>
        </p:nvSpPr>
        <p:spPr>
          <a:xfrm>
            <a:off x="963000" y="1749826"/>
            <a:ext cx="5778000" cy="3722400"/>
          </a:xfrm>
          <a:prstGeom prst="rect">
            <a:avLst/>
          </a:prstGeom>
        </p:spPr>
        <p:txBody>
          <a:bodyPr anchorCtr="0" anchor="b" bIns="34275" lIns="68575" spcFirstLastPara="1" rIns="68575" wrap="square" tIns="3427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55" name="Google Shape;155;p24"/>
          <p:cNvSpPr txBox="1"/>
          <p:nvPr>
            <p:ph idx="1" type="subTitle"/>
          </p:nvPr>
        </p:nvSpPr>
        <p:spPr>
          <a:xfrm>
            <a:off x="963000" y="5615776"/>
            <a:ext cx="5778000" cy="2581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5"/>
          <p:cNvSpPr txBox="1"/>
          <p:nvPr>
            <p:ph type="title"/>
          </p:nvPr>
        </p:nvSpPr>
        <p:spPr>
          <a:xfrm>
            <a:off x="262613" y="925092"/>
            <a:ext cx="7178700" cy="11904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25"/>
          <p:cNvSpPr txBox="1"/>
          <p:nvPr>
            <p:ph idx="1" type="body"/>
          </p:nvPr>
        </p:nvSpPr>
        <p:spPr>
          <a:xfrm>
            <a:off x="262613" y="2395696"/>
            <a:ext cx="7178700" cy="71019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6"/>
          <p:cNvSpPr txBox="1"/>
          <p:nvPr>
            <p:ph type="title"/>
          </p:nvPr>
        </p:nvSpPr>
        <p:spPr>
          <a:xfrm>
            <a:off x="262613" y="925092"/>
            <a:ext cx="7178700" cy="11904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26"/>
          <p:cNvSpPr txBox="1"/>
          <p:nvPr>
            <p:ph idx="1" type="body"/>
          </p:nvPr>
        </p:nvSpPr>
        <p:spPr>
          <a:xfrm>
            <a:off x="262613" y="2395696"/>
            <a:ext cx="7178700" cy="71019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33333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7"/>
          <p:cNvSpPr txBox="1"/>
          <p:nvPr>
            <p:ph type="ctrTitle"/>
          </p:nvPr>
        </p:nvSpPr>
        <p:spPr>
          <a:xfrm>
            <a:off x="963000" y="1749826"/>
            <a:ext cx="5778000" cy="3722400"/>
          </a:xfrm>
          <a:prstGeom prst="rect">
            <a:avLst/>
          </a:prstGeom>
        </p:spPr>
        <p:txBody>
          <a:bodyPr anchorCtr="0" anchor="b" bIns="34275" lIns="68575" spcFirstLastPara="1" rIns="68575" wrap="square" tIns="3427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Insert your Logo here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73" name="Google Shape;173;p27"/>
          <p:cNvSpPr txBox="1"/>
          <p:nvPr>
            <p:ph idx="1" type="subTitle"/>
          </p:nvPr>
        </p:nvSpPr>
        <p:spPr>
          <a:xfrm>
            <a:off x="963000" y="5615776"/>
            <a:ext cx="5778000" cy="2581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4"/>
                </a:solidFill>
              </a:rPr>
              <a:t>Insert your website here</a:t>
            </a:r>
            <a:endParaRPr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/>
          <p:nvPr>
            <p:ph idx="1" type="subTitle"/>
          </p:nvPr>
        </p:nvSpPr>
        <p:spPr>
          <a:xfrm>
            <a:off x="963000" y="9754126"/>
            <a:ext cx="5778000" cy="4611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None/>
            </a:pPr>
            <a:r>
              <a:rPr i="1" lang="en">
                <a:latin typeface="Arial"/>
                <a:ea typeface="Arial"/>
                <a:cs typeface="Arial"/>
                <a:sym typeface="Arial"/>
              </a:rPr>
              <a:t>All rights reserved.</a:t>
            </a:r>
            <a:endParaRPr i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5"/>
          <p:cNvSpPr txBox="1"/>
          <p:nvPr>
            <p:ph idx="1" type="subTitle"/>
          </p:nvPr>
        </p:nvSpPr>
        <p:spPr>
          <a:xfrm>
            <a:off x="963000" y="4306676"/>
            <a:ext cx="5778000" cy="4611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© Your Client’s Name here, 2022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6"/>
          <p:cNvSpPr txBox="1"/>
          <p:nvPr>
            <p:ph type="title"/>
          </p:nvPr>
        </p:nvSpPr>
        <p:spPr>
          <a:xfrm>
            <a:off x="262613" y="925092"/>
            <a:ext cx="7178700" cy="11904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</p:txBody>
      </p:sp>
      <p:sp>
        <p:nvSpPr>
          <p:cNvPr id="107" name="Google Shape;107;p16"/>
          <p:cNvSpPr txBox="1"/>
          <p:nvPr>
            <p:ph idx="1" type="body"/>
          </p:nvPr>
        </p:nvSpPr>
        <p:spPr>
          <a:xfrm>
            <a:off x="262613" y="2395696"/>
            <a:ext cx="7178700" cy="71019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7"/>
          <p:cNvSpPr txBox="1"/>
          <p:nvPr>
            <p:ph type="title"/>
          </p:nvPr>
        </p:nvSpPr>
        <p:spPr>
          <a:xfrm>
            <a:off x="262613" y="925092"/>
            <a:ext cx="7178700" cy="11904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7"/>
          <p:cNvSpPr txBox="1"/>
          <p:nvPr>
            <p:ph idx="1" type="body"/>
          </p:nvPr>
        </p:nvSpPr>
        <p:spPr>
          <a:xfrm>
            <a:off x="262613" y="2395696"/>
            <a:ext cx="7178700" cy="71019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33333"/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8"/>
          <p:cNvSpPr txBox="1"/>
          <p:nvPr>
            <p:ph type="ctrTitle"/>
          </p:nvPr>
        </p:nvSpPr>
        <p:spPr>
          <a:xfrm>
            <a:off x="963000" y="1749826"/>
            <a:ext cx="5778000" cy="3722400"/>
          </a:xfrm>
          <a:prstGeom prst="rect">
            <a:avLst/>
          </a:prstGeom>
        </p:spPr>
        <p:txBody>
          <a:bodyPr anchorCtr="0" anchor="b" bIns="34275" lIns="68575" spcFirstLastPara="1" rIns="68575" wrap="square" tIns="3427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19" name="Google Shape;119;p18"/>
          <p:cNvSpPr txBox="1"/>
          <p:nvPr>
            <p:ph idx="1" type="subTitle"/>
          </p:nvPr>
        </p:nvSpPr>
        <p:spPr>
          <a:xfrm>
            <a:off x="963000" y="5615776"/>
            <a:ext cx="5778000" cy="2581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/>
          <p:nvPr>
            <p:ph type="title"/>
          </p:nvPr>
        </p:nvSpPr>
        <p:spPr>
          <a:xfrm>
            <a:off x="262613" y="925092"/>
            <a:ext cx="7178700" cy="11904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19"/>
          <p:cNvSpPr txBox="1"/>
          <p:nvPr>
            <p:ph idx="1" type="body"/>
          </p:nvPr>
        </p:nvSpPr>
        <p:spPr>
          <a:xfrm>
            <a:off x="262613" y="2395696"/>
            <a:ext cx="7178700" cy="71019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0"/>
          <p:cNvSpPr txBox="1"/>
          <p:nvPr>
            <p:ph type="title"/>
          </p:nvPr>
        </p:nvSpPr>
        <p:spPr>
          <a:xfrm>
            <a:off x="262613" y="925092"/>
            <a:ext cx="7178700" cy="11904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20"/>
          <p:cNvSpPr txBox="1"/>
          <p:nvPr>
            <p:ph idx="1" type="body"/>
          </p:nvPr>
        </p:nvSpPr>
        <p:spPr>
          <a:xfrm>
            <a:off x="262613" y="2395696"/>
            <a:ext cx="7178700" cy="71019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33333"/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/>
          <p:nvPr>
            <p:ph type="ctrTitle"/>
          </p:nvPr>
        </p:nvSpPr>
        <p:spPr>
          <a:xfrm>
            <a:off x="963000" y="1749826"/>
            <a:ext cx="5778000" cy="3722400"/>
          </a:xfrm>
          <a:prstGeom prst="rect">
            <a:avLst/>
          </a:prstGeom>
        </p:spPr>
        <p:txBody>
          <a:bodyPr anchorCtr="0" anchor="b" bIns="34275" lIns="68575" spcFirstLastPara="1" rIns="68575" wrap="square" tIns="3427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37" name="Google Shape;137;p21"/>
          <p:cNvSpPr txBox="1"/>
          <p:nvPr>
            <p:ph idx="1" type="subTitle"/>
          </p:nvPr>
        </p:nvSpPr>
        <p:spPr>
          <a:xfrm>
            <a:off x="963000" y="5615776"/>
            <a:ext cx="5778000" cy="2581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2"/>
          <p:cNvSpPr txBox="1"/>
          <p:nvPr>
            <p:ph type="title"/>
          </p:nvPr>
        </p:nvSpPr>
        <p:spPr>
          <a:xfrm>
            <a:off x="262613" y="925092"/>
            <a:ext cx="7178700" cy="11904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2"/>
          <p:cNvSpPr txBox="1"/>
          <p:nvPr>
            <p:ph idx="1" type="body"/>
          </p:nvPr>
        </p:nvSpPr>
        <p:spPr>
          <a:xfrm>
            <a:off x="262613" y="2395696"/>
            <a:ext cx="7178700" cy="71019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